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68" r:id="rId6"/>
    <p:sldId id="259" r:id="rId7"/>
    <p:sldId id="265" r:id="rId8"/>
    <p:sldId id="266" r:id="rId9"/>
    <p:sldId id="264" r:id="rId10"/>
    <p:sldId id="260" r:id="rId11"/>
    <p:sldId id="262" r:id="rId12"/>
    <p:sldId id="263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EB007-DC87-4B27-BCD9-EF54A4DE35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114F06-85EB-41C5-9054-9618989DBC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4657E5-44B6-4589-A4EA-0F318B0C2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BD33F9-6D2E-4C55-8943-E82BA9F9A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85248-69C6-4538-A3B9-BAB691D11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359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7AC4FB-E07B-4961-8D6F-A3BDBD408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86C0FF-F2B9-4238-898A-8FD87CCB74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D5AB14-243B-49EB-9B48-A4EDC3060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59E57D-4ED2-4716-A693-DDBA7A53E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8E2BC3-7C6D-4965-B40F-B2F770679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259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5E2E866-005E-47BC-8566-803607FE22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5EDB83-9509-450D-8CFD-7A557FD5DC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9A5E09-8FEC-4A01-9F5B-2F485ECAE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0F7373-F166-41A5-88ED-4FC79CF02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4B1843-0ACA-4DCF-8949-E5FAEE3E5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4601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3E358C-B0E5-4E4F-9002-312D8ACA6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112BBC-8F10-4AA3-8349-CCEE8AE86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A24C1A-D24F-4B90-8565-3A3CAAAB9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175F48-2CB4-4E13-B4AC-4D842977B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893F85-9BF0-4921-B5EC-41C4E8795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99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2607E-F399-4C82-ADE4-831C2CC4B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CF6493-E8AF-401E-8647-9028ECCD65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B509B9-3F28-4E1F-84F5-8E54AF3CE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9F3ADE-9E70-4A7B-B71A-DE338E495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01D4B5-383E-42EB-B075-A3AC94023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560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42C505-FDC9-4FBF-A6FD-78F3BA16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18A754-C5B1-4DE0-B413-89D2C2493F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3EE58BE-F3DC-410F-92FE-A88276B40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44D130-41FF-4418-840D-8A1120C92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CEDFFC-CC29-4368-B471-F8DFCDE4F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7130DA-2167-4977-B6FE-32550506E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85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2C0CA4-B1BB-4562-816F-725C3885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E220C8-DEFB-468E-B903-E639E9E0C9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C3BD40-4FBD-4646-8BCA-468BC9F33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A019DDE-AADD-49F1-8473-1C22B1CD8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C4741D-F865-45E4-AD44-2E7ECBE71A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C91835C-54D3-4A0F-A241-93B24CE4F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70C5CDE-5844-4D97-8368-FAF6904FA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B99372-6854-40F6-9963-2F39C17D0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76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DEFF3D-070B-49BE-94C5-924E0D27A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3065F5-1CF2-4914-8D16-382D44A04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BA9837-B9B7-41FB-A3A4-34050F754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E22E53-BF8E-43A3-A964-72993D2F2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7634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8F9DE31-9150-448A-89BD-362A8DD21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C6A325-95C2-4D03-884C-0069E90F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B32FD3-9B31-44DE-8FA6-E5395015E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226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66839-01B1-4EBD-9FA6-F997888B5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0EE30B-250F-4918-BDF1-C079C4EA6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B40AA0F-BF02-46F8-B312-0616F166AA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593842-728B-4141-8968-26BAE39D7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929B88-E346-4BBD-AC99-E7C43B419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77D336-4D9D-4EA7-9398-6DDCD582D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5220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9E6EAD-5469-471B-A226-E616850F6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E218A6D-5D0F-4944-A3EF-E6586B404F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603729-2DD3-4C2E-B82B-832FBC7E9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2CA9A7-AFCA-4654-8177-37B7CFA4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2CF047-381E-4E60-BE79-FFEDD31D3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4458AF-99FA-40A9-897D-9E6A44549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718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B2D1157-5E46-42C8-96AF-B56295DD9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9F69D5-B51D-4972-8246-F0AA0B0F0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3E8388-5751-4FB3-B55A-4BA9D5599D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3201D-EADB-47D5-948C-296BBDCE8B57}" type="datetimeFigureOut">
              <a:rPr lang="ko-KR" altLang="en-US" smtClean="0"/>
              <a:t>2021-05-03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C6982B-EC52-4D48-84B4-8BCF6611CA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985C95-6A34-498A-A992-8CDD408A44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B6AEF-9DD4-40C3-A732-E745705A42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796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36F41E-685A-41F3-9D40-0E60698FA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3" t="45716" r="30135" b="9820"/>
          <a:stretch>
            <a:fillRect/>
          </a:stretch>
        </p:blipFill>
        <p:spPr>
          <a:xfrm rot="5400000">
            <a:off x="3752077" y="2019878"/>
            <a:ext cx="6858000" cy="2818244"/>
          </a:xfrm>
          <a:custGeom>
            <a:avLst/>
            <a:gdLst>
              <a:gd name="connsiteX0" fmla="*/ 0 w 6858000"/>
              <a:gd name="connsiteY0" fmla="*/ 2818244 h 2818244"/>
              <a:gd name="connsiteX1" fmla="*/ 0 w 6858000"/>
              <a:gd name="connsiteY1" fmla="*/ 0 h 2818244"/>
              <a:gd name="connsiteX2" fmla="*/ 6858000 w 6858000"/>
              <a:gd name="connsiteY2" fmla="*/ 0 h 2818244"/>
              <a:gd name="connsiteX3" fmla="*/ 6857999 w 6858000"/>
              <a:gd name="connsiteY3" fmla="*/ 2818244 h 2818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0" h="2818244">
                <a:moveTo>
                  <a:pt x="0" y="2818244"/>
                </a:moveTo>
                <a:lnTo>
                  <a:pt x="0" y="0"/>
                </a:lnTo>
                <a:lnTo>
                  <a:pt x="6858000" y="0"/>
                </a:lnTo>
                <a:lnTo>
                  <a:pt x="6857999" y="2818244"/>
                </a:lnTo>
                <a:close/>
              </a:path>
            </a:pathLst>
          </a:cu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3B9EEB8-10D9-43AD-8876-D0E0F63E9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12946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7CF1C51-8EFD-4BDC-BA31-C29D4AF69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1365403"/>
            <a:ext cx="6196391" cy="4127194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>
                <a:solidFill>
                  <a:srgbClr val="000000"/>
                </a:solidFill>
              </a:rPr>
              <a:t>게임 사양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D68A8E-5AF2-45DC-8474-4BA1FF00D0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2488" y="1200627"/>
            <a:ext cx="3122763" cy="4456747"/>
          </a:xfrm>
        </p:spPr>
        <p:txBody>
          <a:bodyPr anchor="ctr">
            <a:normAutofit/>
          </a:bodyPr>
          <a:lstStyle/>
          <a:p>
            <a:pPr algn="l"/>
            <a:r>
              <a:rPr lang="en-US" altLang="ko-KR" sz="2800">
                <a:solidFill>
                  <a:srgbClr val="FFFFFF"/>
                </a:solidFill>
              </a:rPr>
              <a:t>B677005 </a:t>
            </a:r>
            <a:r>
              <a:rPr lang="ko-KR" altLang="en-US" sz="2800">
                <a:solidFill>
                  <a:srgbClr val="FFFFFF"/>
                </a:solidFill>
              </a:rPr>
              <a:t>김형호</a:t>
            </a:r>
            <a:endParaRPr lang="en-US" altLang="ko-KR" sz="2800">
              <a:solidFill>
                <a:srgbClr val="FFFFFF"/>
              </a:solidFill>
            </a:endParaRPr>
          </a:p>
          <a:p>
            <a:pPr algn="l"/>
            <a:endParaRPr lang="ko-KR" altLang="en-US" sz="2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200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707D0-BFA4-485E-80FB-0F108D844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시퀀스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370C9BB-D655-468D-A1A3-A1C1787D63F2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1181" y="2521200"/>
            <a:ext cx="5002619" cy="2813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6B55C401-C483-4EA7-8530-51E285E0936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521201"/>
            <a:ext cx="5002619" cy="2813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1218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707D0-BFA4-485E-80FB-0F108D844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시퀀스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A338D39-91FF-47E6-9E63-ECEB36CBB992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86794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497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707D0-BFA4-485E-80FB-0F108D844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96" y="4571216"/>
            <a:ext cx="10906008" cy="1115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6000"/>
              <a:t>그래픽 리소스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6E70295-EE3B-4A59-B8CD-7F994E0E2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946" y="1062672"/>
            <a:ext cx="3529109" cy="2602717"/>
          </a:xfrm>
          <a:prstGeom prst="rect">
            <a:avLst/>
          </a:prstGeom>
        </p:spPr>
      </p:pic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277273C-521A-49F1-BCD2-71D4047470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32788" y="1063662"/>
            <a:ext cx="3526424" cy="260073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654B4AC-1402-4008-B776-B212B09F7D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400" y="1053505"/>
            <a:ext cx="3553968" cy="262105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880EF2-DF79-4D9D-8F11-E91D48C79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rgbClr val="2068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127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2C707D0-BFA4-485E-80FB-0F108D844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000000"/>
                </a:solidFill>
              </a:rPr>
              <a:t>목차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Game controller">
            <a:extLst>
              <a:ext uri="{FF2B5EF4-FFF2-40B4-BE49-F238E27FC236}">
                <a16:creationId xmlns:a16="http://schemas.microsoft.com/office/drawing/2014/main" id="{C11F5C64-836C-4C94-B396-6F8E90DEFA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B80718-E158-4F95-AFC3-775C69B2F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ko-KR" altLang="en-US" sz="2000" dirty="0">
                <a:solidFill>
                  <a:srgbClr val="000000"/>
                </a:solidFill>
              </a:rPr>
              <a:t>메인 화면</a:t>
            </a:r>
            <a:endParaRPr lang="en-US" altLang="ko-KR" sz="2000" dirty="0">
              <a:solidFill>
                <a:srgbClr val="000000"/>
              </a:solidFill>
            </a:endParaRPr>
          </a:p>
          <a:p>
            <a:r>
              <a:rPr lang="ko-KR" altLang="en-US" sz="2000" dirty="0">
                <a:solidFill>
                  <a:srgbClr val="000000"/>
                </a:solidFill>
              </a:rPr>
              <a:t>게임 화면</a:t>
            </a:r>
            <a:endParaRPr lang="en-US" altLang="ko-KR" sz="2000" dirty="0">
              <a:solidFill>
                <a:srgbClr val="000000"/>
              </a:solidFill>
            </a:endParaRPr>
          </a:p>
          <a:p>
            <a:r>
              <a:rPr lang="ko-KR" altLang="en-US" sz="2000" dirty="0">
                <a:solidFill>
                  <a:srgbClr val="000000"/>
                </a:solidFill>
              </a:rPr>
              <a:t>장애물 구성</a:t>
            </a:r>
            <a:endParaRPr lang="en-US" altLang="ko-KR" sz="2000" dirty="0">
              <a:solidFill>
                <a:srgbClr val="000000"/>
              </a:solidFill>
            </a:endParaRPr>
          </a:p>
          <a:p>
            <a:r>
              <a:rPr lang="ko-KR" altLang="en-US" sz="2000" dirty="0">
                <a:solidFill>
                  <a:srgbClr val="000000"/>
                </a:solidFill>
              </a:rPr>
              <a:t>레벨 디자인</a:t>
            </a:r>
            <a:endParaRPr lang="en-US" altLang="ko-KR" sz="2000" dirty="0">
              <a:solidFill>
                <a:srgbClr val="000000"/>
              </a:solidFill>
            </a:endParaRPr>
          </a:p>
          <a:p>
            <a:r>
              <a:rPr lang="ko-KR" altLang="en-US" sz="2000" dirty="0">
                <a:solidFill>
                  <a:srgbClr val="000000"/>
                </a:solidFill>
              </a:rPr>
              <a:t>게임 </a:t>
            </a:r>
            <a:r>
              <a:rPr lang="ko-KR" altLang="en-US" sz="2000" dirty="0" err="1">
                <a:solidFill>
                  <a:srgbClr val="000000"/>
                </a:solidFill>
              </a:rPr>
              <a:t>시퀸스</a:t>
            </a:r>
            <a:endParaRPr lang="en-US" altLang="ko-KR" sz="2000" dirty="0">
              <a:solidFill>
                <a:srgbClr val="000000"/>
              </a:solidFill>
            </a:endParaRPr>
          </a:p>
          <a:p>
            <a:r>
              <a:rPr lang="ko-KR" altLang="en-US" sz="2000" dirty="0">
                <a:solidFill>
                  <a:srgbClr val="000000"/>
                </a:solidFill>
              </a:rPr>
              <a:t>게임 리소스</a:t>
            </a:r>
          </a:p>
        </p:txBody>
      </p:sp>
    </p:spTree>
    <p:extLst>
      <p:ext uri="{BB962C8B-B14F-4D97-AF65-F5344CB8AC3E}">
        <p14:creationId xmlns:p14="http://schemas.microsoft.com/office/powerpoint/2010/main" val="1293116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707D0-BFA4-485E-80FB-0F108D844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메인 화면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F7478CB-BC84-496E-9D9A-33B29CFDBBD1}"/>
              </a:ext>
            </a:extLst>
          </p:cNvPr>
          <p:cNvSpPr/>
          <p:nvPr/>
        </p:nvSpPr>
        <p:spPr>
          <a:xfrm>
            <a:off x="2021747" y="1690688"/>
            <a:ext cx="7290033" cy="41228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1CB592B-AC3D-4A77-BCC2-AD098A3A5659}"/>
              </a:ext>
            </a:extLst>
          </p:cNvPr>
          <p:cNvSpPr/>
          <p:nvPr/>
        </p:nvSpPr>
        <p:spPr>
          <a:xfrm>
            <a:off x="4131576" y="2223083"/>
            <a:ext cx="3070371" cy="12059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게임 타이틀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837494-0216-44EB-A098-334D9C226205}"/>
              </a:ext>
            </a:extLst>
          </p:cNvPr>
          <p:cNvSpPr txBox="1"/>
          <p:nvPr/>
        </p:nvSpPr>
        <p:spPr>
          <a:xfrm>
            <a:off x="4841920" y="4569897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Press Any Key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810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707D0-BFA4-485E-80FB-0F108D844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화면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C7B789A-ED2A-4A65-9B83-EE53BD4CD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39011"/>
            <a:ext cx="5496168" cy="396407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55EFC82-E05E-4C01-B026-86FB536340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592" t="13955" r="41047" b="78227"/>
          <a:stretch/>
        </p:blipFill>
        <p:spPr>
          <a:xfrm>
            <a:off x="1133243" y="4413380"/>
            <a:ext cx="947483" cy="32657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89C619E-BD41-47B8-B943-6430C21360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80" r="83639" b="78301"/>
          <a:stretch/>
        </p:blipFill>
        <p:spPr>
          <a:xfrm>
            <a:off x="1133244" y="2118049"/>
            <a:ext cx="947483" cy="32657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066FB0-2DEC-4E8B-813B-48F6E92B144C}"/>
              </a:ext>
            </a:extLst>
          </p:cNvPr>
          <p:cNvSpPr txBox="1"/>
          <p:nvPr/>
        </p:nvSpPr>
        <p:spPr>
          <a:xfrm>
            <a:off x="2080726" y="2121256"/>
            <a:ext cx="2969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죽을 수록 카운트다 늘어남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3D6453-D9E9-4439-9985-8A81DF506EE7}"/>
              </a:ext>
            </a:extLst>
          </p:cNvPr>
          <p:cNvSpPr txBox="1"/>
          <p:nvPr/>
        </p:nvSpPr>
        <p:spPr>
          <a:xfrm>
            <a:off x="2080726" y="439200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타임 어택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16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707D0-BFA4-485E-80FB-0F108D844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화면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C7B789A-ED2A-4A65-9B83-EE53BD4CD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916" y="1690688"/>
            <a:ext cx="5496168" cy="39640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0B32F1B-52BA-4E5D-BA66-A987E6E24413}"/>
              </a:ext>
            </a:extLst>
          </p:cNvPr>
          <p:cNvSpPr txBox="1"/>
          <p:nvPr/>
        </p:nvSpPr>
        <p:spPr>
          <a:xfrm>
            <a:off x="5033850" y="3118727"/>
            <a:ext cx="212429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>
                <a:solidFill>
                  <a:schemeClr val="accent2"/>
                </a:solidFill>
              </a:rPr>
              <a:t>Clear</a:t>
            </a:r>
            <a:endParaRPr lang="ko-KR" altLang="en-US" sz="6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305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707D0-BFA4-485E-80FB-0F108D844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96" y="4571216"/>
            <a:ext cx="10906008" cy="1115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장애물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01B6C2A-EC5B-4E4D-95A5-E7458E0A05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78" r="5172" b="-1"/>
          <a:stretch/>
        </p:blipFill>
        <p:spPr>
          <a:xfrm>
            <a:off x="321628" y="320511"/>
            <a:ext cx="3794760" cy="3930978"/>
          </a:xfrm>
          <a:prstGeom prst="rect">
            <a:avLst/>
          </a:prstGeom>
        </p:spPr>
      </p:pic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0AAFE9E9-A065-41A0-AA85-E98BD365EA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627" r="4590" b="-2"/>
          <a:stretch/>
        </p:blipFill>
        <p:spPr>
          <a:xfrm>
            <a:off x="4198385" y="320511"/>
            <a:ext cx="3794760" cy="393097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64E287C-D836-472F-BB83-29A6CEECD1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650" r="10742" b="-1"/>
          <a:stretch/>
        </p:blipFill>
        <p:spPr>
          <a:xfrm>
            <a:off x="8075142" y="320511"/>
            <a:ext cx="3794760" cy="393097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0188E89-AF78-40F6-B787-E9BD9C625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883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72C480-F046-49F7-81B9-BD1ED1DDF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레벨 디자인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0368812-90D1-43DB-9EED-E0F86A4962D9}"/>
              </a:ext>
            </a:extLst>
          </p:cNvPr>
          <p:cNvSpPr/>
          <p:nvPr/>
        </p:nvSpPr>
        <p:spPr>
          <a:xfrm>
            <a:off x="838200" y="2971800"/>
            <a:ext cx="162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점프맵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49551A7-B69A-458B-B7A4-C2D0C746ABC7}"/>
              </a:ext>
            </a:extLst>
          </p:cNvPr>
          <p:cNvSpPr/>
          <p:nvPr/>
        </p:nvSpPr>
        <p:spPr>
          <a:xfrm>
            <a:off x="5286000" y="2971800"/>
            <a:ext cx="162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장애물</a:t>
            </a:r>
            <a:endParaRPr lang="en-US" altLang="ko-KR" dirty="0"/>
          </a:p>
          <a:p>
            <a:pPr algn="ctr"/>
            <a:r>
              <a:rPr lang="ko-KR" altLang="en-US" dirty="0"/>
              <a:t>등장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F8F2726-8B56-427E-976D-3C3207B68F1A}"/>
              </a:ext>
            </a:extLst>
          </p:cNvPr>
          <p:cNvSpPr/>
          <p:nvPr/>
        </p:nvSpPr>
        <p:spPr>
          <a:xfrm>
            <a:off x="9733800" y="2971800"/>
            <a:ext cx="1620000" cy="16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특정한 패턴이 존재함</a:t>
            </a:r>
            <a:endParaRPr lang="ko-KR" altLang="en-US" dirty="0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067CD72-1301-438B-8D7C-C574E87B35E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2458200" y="3781800"/>
            <a:ext cx="2827800" cy="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49F77A6D-897B-4FFA-AC19-D57E9E063D2C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6906000" y="3781800"/>
            <a:ext cx="2827800" cy="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118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72C480-F046-49F7-81B9-BD1ED1DDF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레벨 디자인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D9C4A02-1A93-4FC3-8212-FBFAAACFD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63" y="2206980"/>
            <a:ext cx="4344956" cy="2444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더 시드 The Seed 공략 4탄 : 층별 공략 22층 ~ 25층 | 메이플 인벤">
            <a:extLst>
              <a:ext uri="{FF2B5EF4-FFF2-40B4-BE49-F238E27FC236}">
                <a16:creationId xmlns:a16="http://schemas.microsoft.com/office/drawing/2014/main" id="{7F1B01B4-5D3E-4769-A7F9-AAE04886619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2881" y="2077940"/>
            <a:ext cx="4344956" cy="2702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4702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707D0-BFA4-485E-80FB-0F108D844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시퀀스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F68EA67-B7C3-448B-8A1C-DCD8CB7CE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945" y="1690688"/>
            <a:ext cx="7436109" cy="417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064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</TotalTime>
  <Words>54</Words>
  <Application>Microsoft Office PowerPoint</Application>
  <PresentationFormat>와이드스크린</PresentationFormat>
  <Paragraphs>28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Arial</vt:lpstr>
      <vt:lpstr>맑은 고딕</vt:lpstr>
      <vt:lpstr>Office 테마</vt:lpstr>
      <vt:lpstr>게임 사양</vt:lpstr>
      <vt:lpstr>목차</vt:lpstr>
      <vt:lpstr>메인 화면</vt:lpstr>
      <vt:lpstr>게임 화면</vt:lpstr>
      <vt:lpstr>게임 화면</vt:lpstr>
      <vt:lpstr>장애물</vt:lpstr>
      <vt:lpstr>레벨 디자인</vt:lpstr>
      <vt:lpstr>레벨 디자인</vt:lpstr>
      <vt:lpstr>게임 시퀀스</vt:lpstr>
      <vt:lpstr>게임 시퀀스</vt:lpstr>
      <vt:lpstr>게임 시퀀스</vt:lpstr>
      <vt:lpstr>그래픽 리소스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사양</dc:title>
  <dc:creator>김 형호</dc:creator>
  <cp:lastModifiedBy>김 형호</cp:lastModifiedBy>
  <cp:revision>13</cp:revision>
  <dcterms:created xsi:type="dcterms:W3CDTF">2021-04-30T18:13:32Z</dcterms:created>
  <dcterms:modified xsi:type="dcterms:W3CDTF">2021-05-03T00:44:52Z</dcterms:modified>
</cp:coreProperties>
</file>

<file path=docProps/thumbnail.jpeg>
</file>